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974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3462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7496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2456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9690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3433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101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2104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9646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8832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540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8368D-79DC-46C6-9E79-AC5A67188175}" type="datetimeFigureOut">
              <a:rPr lang="es-PE" smtClean="0"/>
              <a:t>14/04/2023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B31E8-48E6-457D-AACE-9E7FED920A9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3555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952" y="57167"/>
            <a:ext cx="7273159" cy="680083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0163" r="17163"/>
          <a:stretch/>
        </p:blipFill>
        <p:spPr>
          <a:xfrm rot="3420044">
            <a:off x="3135159" y="3166486"/>
            <a:ext cx="5032590" cy="122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855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739" y="0"/>
            <a:ext cx="6547944" cy="68716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10163" r="17163"/>
          <a:stretch/>
        </p:blipFill>
        <p:spPr>
          <a:xfrm rot="219628">
            <a:off x="3888160" y="1959250"/>
            <a:ext cx="2453981" cy="88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9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0163" r="17163"/>
          <a:stretch/>
        </p:blipFill>
        <p:spPr>
          <a:xfrm rot="219628">
            <a:off x="3888160" y="1959250"/>
            <a:ext cx="2453981" cy="88389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3051" t="7981" r="4624"/>
          <a:stretch/>
        </p:blipFill>
        <p:spPr>
          <a:xfrm>
            <a:off x="2165132" y="0"/>
            <a:ext cx="6327228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0163" r="17163"/>
          <a:stretch/>
        </p:blipFill>
        <p:spPr>
          <a:xfrm rot="3857835">
            <a:off x="3093555" y="1466690"/>
            <a:ext cx="2711645" cy="48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17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Administrador</cp:lastModifiedBy>
  <cp:revision>3</cp:revision>
  <dcterms:created xsi:type="dcterms:W3CDTF">2023-04-14T23:52:12Z</dcterms:created>
  <dcterms:modified xsi:type="dcterms:W3CDTF">2023-04-15T00:02:26Z</dcterms:modified>
</cp:coreProperties>
</file>